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69" r:id="rId5"/>
    <p:sldId id="259" r:id="rId6"/>
    <p:sldId id="260" r:id="rId7"/>
    <p:sldId id="261" r:id="rId8"/>
    <p:sldId id="264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9A2DBFB-15EC-49F5-B16E-EE10A2C5AA43}">
          <p14:sldIdLst>
            <p14:sldId id="256"/>
            <p14:sldId id="258"/>
            <p14:sldId id="270"/>
            <p14:sldId id="269"/>
            <p14:sldId id="259"/>
            <p14:sldId id="260"/>
            <p14:sldId id="261"/>
          </p14:sldIdLst>
        </p14:section>
        <p14:section name="Раздел без заголовка" id="{272924C8-1316-4368-A053-1B6FC3506BE6}">
          <p14:sldIdLst>
            <p14:sldId id="264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3A9FE-65B5-4B45-94D6-3CBCF0E23558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C5A10-70E7-4D81-A663-69A7569986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14348" y="1714488"/>
            <a:ext cx="7885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Лучшая </a:t>
            </a:r>
          </a:p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школьная столовая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285728"/>
            <a:ext cx="7929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6600"/>
                </a:solidFill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dirty="0" smtClean="0">
                <a:solidFill>
                  <a:srgbClr val="006600"/>
                </a:solidFill>
              </a:rPr>
              <a:t>«Средняя общеобразовательная школа №2 города Азнакаево»</a:t>
            </a:r>
          </a:p>
          <a:p>
            <a:pPr algn="ctr"/>
            <a:r>
              <a:rPr lang="ru-RU" dirty="0" err="1" smtClean="0">
                <a:solidFill>
                  <a:srgbClr val="006600"/>
                </a:solidFill>
              </a:rPr>
              <a:t>Азнакаевского</a:t>
            </a:r>
            <a:r>
              <a:rPr lang="ru-RU" dirty="0" smtClean="0">
                <a:solidFill>
                  <a:srgbClr val="006600"/>
                </a:solidFill>
              </a:rPr>
              <a:t> муниципального района Республики Татарстан</a:t>
            </a:r>
            <a:endParaRPr lang="ru-RU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358114" cy="107157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Накрывание столов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558" y="5524496"/>
            <a:ext cx="1552256" cy="12594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499" y="1172776"/>
            <a:ext cx="3833336" cy="22295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0042" y="3631751"/>
            <a:ext cx="2181323" cy="2063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80" y="3573016"/>
            <a:ext cx="3877906" cy="21813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3328" y="1369026"/>
            <a:ext cx="2153888" cy="196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2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358114" cy="107157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Приятного аппетита!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5301208"/>
            <a:ext cx="1713124" cy="1390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15"/>
          <a:stretch/>
        </p:blipFill>
        <p:spPr>
          <a:xfrm rot="5400000">
            <a:off x="6285674" y="1617965"/>
            <a:ext cx="2543753" cy="2304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524" y="4237988"/>
            <a:ext cx="4312633" cy="2425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98091"/>
            <a:ext cx="4493629" cy="252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4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5899" y="-234971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Работники столовой</a:t>
            </a:r>
            <a:endParaRPr lang="ru-RU" sz="5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1785926"/>
            <a:ext cx="7072362" cy="214314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7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214950"/>
            <a:ext cx="1714512" cy="13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1" r="27600"/>
          <a:stretch/>
        </p:blipFill>
        <p:spPr>
          <a:xfrm rot="16200000">
            <a:off x="4470337" y="4831424"/>
            <a:ext cx="1155106" cy="28208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0" b="14301"/>
          <a:stretch/>
        </p:blipFill>
        <p:spPr>
          <a:xfrm rot="16200000">
            <a:off x="2602214" y="3525656"/>
            <a:ext cx="1581535" cy="23580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1" b="10100"/>
          <a:stretch/>
        </p:blipFill>
        <p:spPr>
          <a:xfrm>
            <a:off x="6947533" y="1031095"/>
            <a:ext cx="1839259" cy="27465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 b="18500"/>
          <a:stretch/>
        </p:blipFill>
        <p:spPr>
          <a:xfrm>
            <a:off x="5395404" y="3896682"/>
            <a:ext cx="2263315" cy="161598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157" y="1077773"/>
            <a:ext cx="4484887" cy="2644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285728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Оформление столовой</a:t>
            </a:r>
            <a:endParaRPr lang="ru-RU" sz="5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1785926"/>
            <a:ext cx="7072362" cy="2143140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Для столовой школы в 2016 году была приобретена новая мебель и в 2021 году проведен капитальный ремонт.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В настоящее время столовая школы представляет собой красиво оформленный обеденный зал на 180 посадочных мест.</a:t>
            </a:r>
            <a:endParaRPr lang="ru-RU" sz="7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214950"/>
            <a:ext cx="1714512" cy="13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714752"/>
            <a:ext cx="4357718" cy="245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2583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7340" y="214805"/>
            <a:ext cx="7358114" cy="107157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Уголок здорового питания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836" y="4972193"/>
            <a:ext cx="1713124" cy="1390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" t="4720" r="13334" b="2224"/>
          <a:stretch/>
        </p:blipFill>
        <p:spPr>
          <a:xfrm rot="5400000">
            <a:off x="6770532" y="1688884"/>
            <a:ext cx="2333167" cy="1833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9214" y="1707242"/>
            <a:ext cx="2409926" cy="17536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r="10650"/>
          <a:stretch/>
        </p:blipFill>
        <p:spPr>
          <a:xfrm>
            <a:off x="2296496" y="4070661"/>
            <a:ext cx="3001822" cy="23808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3" r="8276"/>
          <a:stretch/>
        </p:blipFill>
        <p:spPr>
          <a:xfrm rot="10800000">
            <a:off x="3678138" y="1415085"/>
            <a:ext cx="3240360" cy="2249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81"/>
          <a:stretch/>
        </p:blipFill>
        <p:spPr>
          <a:xfrm rot="5400000">
            <a:off x="5012345" y="4418554"/>
            <a:ext cx="2493759" cy="157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6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Ремонт столовой</a:t>
            </a:r>
            <a:endParaRPr lang="ru-RU" sz="5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1571612"/>
            <a:ext cx="3643338" cy="3429024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Мебель в зале разместили- 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Это очень хорошо!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Стены плиткой обновили – 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Это тоже хорошо!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Холодильники и плиты,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духовки, и  стеллаж – 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Ничего не упустили</a:t>
            </a:r>
          </a:p>
          <a:p>
            <a:pPr algn="just"/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Постарались все у нас!</a:t>
            </a:r>
            <a:endParaRPr lang="ru-RU" sz="7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5286388"/>
            <a:ext cx="1714512" cy="13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r="10886"/>
          <a:stretch>
            <a:fillRect/>
          </a:stretch>
        </p:blipFill>
        <p:spPr bwMode="auto">
          <a:xfrm>
            <a:off x="5357818" y="1785926"/>
            <a:ext cx="350843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-12715988"/>
            <a:ext cx="136625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46" y="4500570"/>
            <a:ext cx="2920991" cy="1643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4143380"/>
            <a:ext cx="1985911" cy="187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42852"/>
            <a:ext cx="7772400" cy="118427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Контроль родителей</a:t>
            </a:r>
            <a:endParaRPr lang="ru-RU" sz="5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5643578"/>
            <a:ext cx="6786610" cy="1500198"/>
          </a:xfrm>
        </p:spPr>
        <p:txBody>
          <a:bodyPr>
            <a:normAutofit fontScale="47500" lnSpcReduction="20000"/>
          </a:bodyPr>
          <a:lstStyle/>
          <a:p>
            <a:r>
              <a:rPr lang="ru-RU" sz="7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Родители по достоинству оценивают питание в нашей столовой</a:t>
            </a:r>
            <a:endParaRPr lang="ru-RU" sz="7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714488"/>
            <a:ext cx="1785950" cy="317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571612"/>
            <a:ext cx="1861821" cy="330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 l="11539" t="8654" b="24277"/>
          <a:stretch>
            <a:fillRect/>
          </a:stretch>
        </p:blipFill>
        <p:spPr bwMode="auto">
          <a:xfrm>
            <a:off x="5143504" y="3357562"/>
            <a:ext cx="164302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6143603" y="-15621000"/>
            <a:ext cx="278606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/>
          <a:srcRect t="5769" b="13461"/>
          <a:stretch>
            <a:fillRect/>
          </a:stretch>
        </p:blipFill>
        <p:spPr bwMode="auto">
          <a:xfrm>
            <a:off x="3857620" y="1285860"/>
            <a:ext cx="1643074" cy="235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358114" cy="107157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Меню </a:t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школьной столовой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5072074"/>
            <a:ext cx="2231158" cy="158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5825" t="12019" r="12264" b="12508"/>
          <a:stretch>
            <a:fillRect/>
          </a:stretch>
        </p:blipFill>
        <p:spPr bwMode="auto">
          <a:xfrm>
            <a:off x="1928794" y="2428868"/>
            <a:ext cx="2714644" cy="1861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l="27594" t="12019" r="12264" b="9364"/>
          <a:stretch>
            <a:fillRect/>
          </a:stretch>
        </p:blipFill>
        <p:spPr bwMode="auto">
          <a:xfrm>
            <a:off x="5357818" y="2428868"/>
            <a:ext cx="2526048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 l="25825" t="12019" r="10495" b="9364"/>
          <a:stretch>
            <a:fillRect/>
          </a:stretch>
        </p:blipFill>
        <p:spPr bwMode="auto">
          <a:xfrm>
            <a:off x="3357554" y="4572008"/>
            <a:ext cx="2571768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500166" y="1357298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питания осуществляется согласно двухнедельному меню, утвержденному МО и Н РТ и согласованному  руководителем управления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Роспотребнадзора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-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358114" cy="107157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Процесс </a:t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приготовления пищи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830" y="1458990"/>
            <a:ext cx="2346868" cy="22321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2" y="4746928"/>
            <a:ext cx="1859115" cy="15084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3"/>
          <a:stretch/>
        </p:blipFill>
        <p:spPr>
          <a:xfrm>
            <a:off x="6588224" y="4305361"/>
            <a:ext cx="1800201" cy="22316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89" b="17015"/>
          <a:stretch/>
        </p:blipFill>
        <p:spPr>
          <a:xfrm>
            <a:off x="2078177" y="1481275"/>
            <a:ext cx="1821065" cy="22204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1578" y="1469375"/>
            <a:ext cx="2192915" cy="263149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6028" y="4465263"/>
            <a:ext cx="1731727" cy="2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5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14291"/>
            <a:ext cx="7358114" cy="107157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Готовые блюда 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5301208"/>
            <a:ext cx="1713124" cy="1390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5129" y="1353895"/>
            <a:ext cx="2658995" cy="29977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95863" y="4126751"/>
            <a:ext cx="2373787" cy="2732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7694" y="1581818"/>
            <a:ext cx="2682129" cy="253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0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137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Работники столовой</vt:lpstr>
      <vt:lpstr>Оформление столовой</vt:lpstr>
      <vt:lpstr>Уголок здорового питания</vt:lpstr>
      <vt:lpstr>Ремонт столовой</vt:lpstr>
      <vt:lpstr>Контроль родителей</vt:lpstr>
      <vt:lpstr>Меню  школьной столовой</vt:lpstr>
      <vt:lpstr>Процесс  приготовления пищи</vt:lpstr>
      <vt:lpstr>Готовые блюда </vt:lpstr>
      <vt:lpstr>Накрывание столов</vt:lpstr>
      <vt:lpstr>Приятного аппетита!</vt:lpstr>
    </vt:vector>
  </TitlesOfParts>
  <Company>Ya Blondinko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Аймара Калимулловна</dc:creator>
  <cp:lastModifiedBy>Пользователь</cp:lastModifiedBy>
  <cp:revision>25</cp:revision>
  <dcterms:created xsi:type="dcterms:W3CDTF">2021-10-28T10:52:09Z</dcterms:created>
  <dcterms:modified xsi:type="dcterms:W3CDTF">2022-09-25T16:16:12Z</dcterms:modified>
</cp:coreProperties>
</file>